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  <p:sldMasterId id="2147483696" r:id="rId5"/>
  </p:sldMasterIdLst>
  <p:notesMasterIdLst>
    <p:notesMasterId r:id="rId8"/>
  </p:notesMasterIdLst>
  <p:handoutMasterIdLst>
    <p:handoutMasterId r:id="rId9"/>
  </p:handoutMasterIdLst>
  <p:sldIdLst>
    <p:sldId id="256" r:id="rId6"/>
    <p:sldId id="258" r:id="rId7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4020B0D-6F11-480E-6D5B-1C8B4C4D5B13}" name="Susan Robinson" initials="SR" userId="S::susan.robinson@ba.com::bd9a80f1-9417-4c5f-a51c-c43c10bbe4ea" providerId="AD"/>
  <p188:author id="{0DB60536-BDA6-B3E9-DDC1-435976C94759}" name="Sandra Green" initials="SG" userId="S::sandra.green@ba.com::2185cfad-8141-4ae4-81aa-22841564645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Robinson" initials="SR" lastIdx="1" clrIdx="0">
    <p:extLst>
      <p:ext uri="{19B8F6BF-5375-455C-9EA6-DF929625EA0E}">
        <p15:presenceInfo xmlns:p15="http://schemas.microsoft.com/office/powerpoint/2012/main" userId="S::susan.robinson@ba.com::bd9a80f1-9417-4c5f-a51c-c43c10bbe4e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5574"/>
    <a:srgbClr val="BCCFEC"/>
    <a:srgbClr val="ADD1D7"/>
    <a:srgbClr val="F6F6F6"/>
    <a:srgbClr val="E47874"/>
    <a:srgbClr val="BEB3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3FD8FC5-53C5-1443-9915-3AD6E5146F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7BDE66-419A-C942-BD40-DBE6EF083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C3862-9A0E-8D45-8851-D3D1E9E79E35}" type="datetimeFigureOut">
              <a:rPr lang="en-GB" smtClean="0"/>
              <a:t>10/08/2023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C5892D-D1DF-524A-995F-C2AC70EDDB0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487BF9-7D54-9542-A137-65D3B7AB84F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89D33C-CC47-D941-BA46-9DC756C748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07356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19FAC-6822-5D45-B6D7-159040EBDA1D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E1B22-2DBE-1B42-9AD7-8EA3C1BAF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495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(ABBA Confident Blue)">
    <p:bg>
      <p:bgPr>
        <a:solidFill>
          <a:srgbClr val="0B55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CB57CF7-57C6-0A40-B1F2-2B6C75EAF4C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14550"/>
                </a:schemeClr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29C2A4-908C-CC4D-886F-D63CEFE6C9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81300" y="2619351"/>
            <a:ext cx="6629400" cy="2387600"/>
          </a:xfrm>
        </p:spPr>
        <p:txBody>
          <a:bodyPr anchor="ctr">
            <a:normAutofit/>
          </a:bodyPr>
          <a:lstStyle>
            <a:lvl1pPr algn="ctr">
              <a:defRPr sz="4800" cap="all" baseline="0">
                <a:ln w="22225">
                  <a:solidFill>
                    <a:schemeClr val="tx1"/>
                  </a:solidFill>
                </a:ln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EFAB31-5DD6-FF49-8ADF-E3D5407890D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5264622"/>
            <a:ext cx="9144000" cy="8704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 cap="all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pic>
        <p:nvPicPr>
          <p:cNvPr id="8" name="Picture 7" descr="Shape, rectangle&#10;&#10;Description automatically generated">
            <a:extLst>
              <a:ext uri="{FF2B5EF4-FFF2-40B4-BE49-F238E27FC236}">
                <a16:creationId xmlns:a16="http://schemas.microsoft.com/office/drawing/2014/main" id="{A27A5A19-5A06-0542-ACEE-E9C0FD0BF1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93068" y="858819"/>
            <a:ext cx="1605864" cy="399469"/>
          </a:xfrm>
          <a:prstGeom prst="rect">
            <a:avLst/>
          </a:prstGeom>
        </p:spPr>
      </p:pic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27C31EAC-3710-F943-BE5E-2D615FF5BC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24000" y="6230124"/>
            <a:ext cx="9144000" cy="275781"/>
          </a:xfrm>
        </p:spPr>
        <p:txBody>
          <a:bodyPr anchor="ctr">
            <a:spAutoFit/>
          </a:bodyPr>
          <a:lstStyle>
            <a:lvl1pPr marL="0" indent="0" algn="ctr">
              <a:buNone/>
              <a:defRPr sz="900" spc="1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C6B38141-EC7F-BEE3-92F4-3D7770E588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8470" y="291519"/>
            <a:ext cx="9144000" cy="275781"/>
          </a:xfrm>
        </p:spPr>
        <p:txBody>
          <a:bodyPr anchor="ctr">
            <a:spAutoFit/>
          </a:bodyPr>
          <a:lstStyle>
            <a:lvl1pPr marL="0" indent="0" algn="ctr">
              <a:buNone/>
              <a:defRPr sz="1100" spc="15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FOR PURPOSES OF FORAGE VIRTUAL WORK EXPERIENCE PROGRAM</a:t>
            </a:r>
          </a:p>
        </p:txBody>
      </p:sp>
    </p:spTree>
    <p:extLst>
      <p:ext uri="{BB962C8B-B14F-4D97-AF65-F5344CB8AC3E}">
        <p14:creationId xmlns:p14="http://schemas.microsoft.com/office/powerpoint/2010/main" val="3337616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B0E61-84B1-4AFC-B45F-6282A9D90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E29384-1523-4337-B839-96FA617ED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1D9E-D27F-4554-BE6E-550908FE1FBE}" type="datetime1">
              <a:rPr lang="en-GB" smtClean="0"/>
              <a:pPr/>
              <a:t>10/08/2023</a:t>
            </a:fld>
            <a:endParaRPr lang="en-GB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B9385B3-85E9-4023-BC4A-ADA40024170A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47675" y="1676401"/>
            <a:ext cx="10749412" cy="442912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 b="1"/>
            </a:lvl1pPr>
            <a:lvl2pPr marL="7938" indent="0">
              <a:buNone/>
              <a:tabLst/>
              <a:defRPr sz="1400"/>
            </a:lvl2pPr>
            <a:lvl3pPr marL="447675" indent="-188913">
              <a:tabLst/>
              <a:defRPr sz="1200"/>
            </a:lvl3pPr>
            <a:lvl4pPr marL="715963" indent="-233363">
              <a:tabLst/>
              <a:defRPr sz="1100"/>
            </a:lvl4pPr>
            <a:lvl5pPr marL="984250" indent="-233363">
              <a:tabLst/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011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478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A0E0B4F7-25A6-07E6-ABB4-145D294D87B4}"/>
              </a:ext>
            </a:extLst>
          </p:cNvPr>
          <p:cNvSpPr txBox="1">
            <a:spLocks/>
          </p:cNvSpPr>
          <p:nvPr userDrawn="1"/>
        </p:nvSpPr>
        <p:spPr>
          <a:xfrm>
            <a:off x="1338470" y="291519"/>
            <a:ext cx="9144000" cy="275781"/>
          </a:xfrm>
        </p:spPr>
        <p:txBody>
          <a:bodyPr anchor="ctr">
            <a:sp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 i="0" kern="1200" spc="150" baseline="0">
                <a:solidFill>
                  <a:schemeClr val="tx1"/>
                </a:solidFill>
                <a:latin typeface="Mylius Modern" panose="020B05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Mylius Modern" panose="020B05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Mylius Modern" panose="020B05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Mylius Modern" panose="020B05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Mylius Modern" panose="020B05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FOR PURPOSES OF FORAGE VIRTUAL WORK EXPERIENCE PROGRAM</a:t>
            </a:r>
          </a:p>
        </p:txBody>
      </p:sp>
    </p:spTree>
    <p:extLst>
      <p:ext uri="{BB962C8B-B14F-4D97-AF65-F5344CB8AC3E}">
        <p14:creationId xmlns:p14="http://schemas.microsoft.com/office/powerpoint/2010/main" val="1059433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600">
          <a:ln w="19050">
            <a:solidFill>
              <a:schemeClr val="bg1"/>
            </a:solidFill>
          </a:ln>
          <a:noFill/>
          <a:latin typeface="Mylius Modern" panose="020B05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Mylius Modern" panose="020B05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Mylius Modern" panose="020B05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Mylius Modern" panose="020B05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Mylius Modern" panose="020B05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Mylius Modern" panose="020B05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BCAE110-9424-BA48-83B0-E7C192BA04BD}"/>
              </a:ext>
            </a:extLst>
          </p:cNvPr>
          <p:cNvSpPr/>
          <p:nvPr userDrawn="1"/>
        </p:nvSpPr>
        <p:spPr>
          <a:xfrm>
            <a:off x="0" y="0"/>
            <a:ext cx="12192000" cy="1045029"/>
          </a:xfrm>
          <a:prstGeom prst="rect">
            <a:avLst/>
          </a:prstGeom>
          <a:solidFill>
            <a:srgbClr val="ADD1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A82D79-3D00-3A42-BD93-6B3D72B8C049}"/>
              </a:ext>
            </a:extLst>
          </p:cNvPr>
          <p:cNvSpPr txBox="1"/>
          <p:nvPr userDrawn="1"/>
        </p:nvSpPr>
        <p:spPr>
          <a:xfrm>
            <a:off x="256583" y="6591386"/>
            <a:ext cx="455054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0" i="0" spc="0" dirty="0">
                <a:solidFill>
                  <a:srgbClr val="BEB3B2"/>
                </a:solidFill>
                <a:latin typeface="Mylius Modern" panose="020B0504020202020204" pitchFamily="34" charset="0"/>
              </a:rPr>
              <a:t>FOR PURPOSES OF FORAGE VIRTUAL WORK EXPERIENCE PROGRAM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B54ABC8-9A94-4548-9736-C4C7B4C0BAE2}"/>
              </a:ext>
            </a:extLst>
          </p:cNvPr>
          <p:cNvSpPr txBox="1">
            <a:spLocks/>
          </p:cNvSpPr>
          <p:nvPr userDrawn="1"/>
        </p:nvSpPr>
        <p:spPr>
          <a:xfrm>
            <a:off x="11251474" y="6583692"/>
            <a:ext cx="710068" cy="18466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51BACC82-5A65-4E43-B4FE-801ED5E2C88E}" type="slidenum">
              <a:rPr lang="en-GB" sz="700" b="0" i="0" smtClean="0">
                <a:solidFill>
                  <a:srgbClr val="BEB3B2"/>
                </a:solidFill>
                <a:latin typeface="Mylius Modern" panose="020B0504020202020204" pitchFamily="34" charset="0"/>
              </a:rPr>
              <a:pPr algn="r"/>
              <a:t>‹#›</a:t>
            </a:fld>
            <a:endParaRPr lang="en-GB" sz="1000" b="0" i="0">
              <a:solidFill>
                <a:srgbClr val="BEB3B2"/>
              </a:solidFill>
              <a:latin typeface="Mylius Modern" panose="020B0504020202020204" pitchFamily="34" charset="0"/>
            </a:endParaRP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8A772E0-A577-FA4A-8DD2-882CD356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672" y="323488"/>
            <a:ext cx="8797438" cy="442867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pic>
        <p:nvPicPr>
          <p:cNvPr id="8" name="Picture 7" descr="Shape, rectangle&#10;&#10;Description automatically generated">
            <a:extLst>
              <a:ext uri="{FF2B5EF4-FFF2-40B4-BE49-F238E27FC236}">
                <a16:creationId xmlns:a16="http://schemas.microsoft.com/office/drawing/2014/main" id="{282FE7E8-8ACE-C049-AD78-27A9B8AC9B8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10753" y="368300"/>
            <a:ext cx="1046285" cy="260270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33239F7-E119-B84B-937E-C500AF04A2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592159" y="6622164"/>
            <a:ext cx="2741736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lang="en-GB" sz="700" b="0" i="0" cap="all" spc="110" baseline="0" smtClean="0">
                <a:solidFill>
                  <a:srgbClr val="BEB3B2"/>
                </a:solidFill>
                <a:latin typeface="Mylius Modern" panose="020B0504020202020204" pitchFamily="34" charset="0"/>
              </a:defRPr>
            </a:lvl1pPr>
          </a:lstStyle>
          <a:p>
            <a:fld id="{0CBD1D9E-D27F-4554-BE6E-550908FE1FBE}" type="datetime1">
              <a:rPr lang="en-GB" smtClean="0"/>
              <a:pPr/>
              <a:t>10/08/2023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18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i="0" kern="1200" cap="all" spc="600" baseline="0">
          <a:solidFill>
            <a:schemeClr val="bg1"/>
          </a:solidFill>
          <a:latin typeface="Mylius Modern" panose="020B05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rgbClr val="0B5574"/>
          </a:solidFill>
          <a:latin typeface="Mylius Modern" panose="020B05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rgbClr val="0B5574"/>
          </a:solidFill>
          <a:latin typeface="Mylius Modern" panose="020B05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rgbClr val="0B5574"/>
          </a:solidFill>
          <a:latin typeface="Mylius Modern" panose="020B05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b="0" i="0" kern="1200">
          <a:solidFill>
            <a:srgbClr val="0B5574"/>
          </a:solidFill>
          <a:latin typeface="Mylius Modern" panose="020B05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b="0" i="0" kern="1200">
          <a:solidFill>
            <a:srgbClr val="0B5574"/>
          </a:solidFill>
          <a:latin typeface="Mylius Modern" panose="020B05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11">
          <p15:clr>
            <a:srgbClr val="F26B43"/>
          </p15:clr>
        </p15:guide>
        <p15:guide id="2" orient="horz" pos="232">
          <p15:clr>
            <a:srgbClr val="F26B43"/>
          </p15:clr>
        </p15:guide>
        <p15:guide id="3" pos="7469">
          <p15:clr>
            <a:srgbClr val="F26B43"/>
          </p15:clr>
        </p15:guide>
        <p15:guide id="4" orient="horz" pos="40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8A003-EF0F-7525-8F4C-02C1EBAC5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81300" y="2000625"/>
            <a:ext cx="6629400" cy="2387600"/>
          </a:xfrm>
        </p:spPr>
        <p:txBody>
          <a:bodyPr/>
          <a:lstStyle/>
          <a:p>
            <a:r>
              <a:rPr lang="en-GB" dirty="0"/>
              <a:t>British Airways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8FAAD5-BEA6-D647-CD8F-9337612F18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672" y="3649364"/>
            <a:ext cx="9144000" cy="870483"/>
          </a:xfrm>
        </p:spPr>
        <p:txBody>
          <a:bodyPr/>
          <a:lstStyle/>
          <a:p>
            <a:r>
              <a:rPr lang="en-GB" dirty="0"/>
              <a:t>Customer ratings analysis and insights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DAAE56-6498-6C34-D5D9-05A0333BD3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24000" y="6230124"/>
            <a:ext cx="9144000" cy="275781"/>
          </a:xfrm>
        </p:spPr>
        <p:txBody>
          <a:bodyPr/>
          <a:lstStyle/>
          <a:p>
            <a:r>
              <a:rPr lang="en-GB" dirty="0"/>
              <a:t>2022-11-09</a:t>
            </a:r>
          </a:p>
        </p:txBody>
      </p:sp>
    </p:spTree>
    <p:extLst>
      <p:ext uri="{BB962C8B-B14F-4D97-AF65-F5344CB8AC3E}">
        <p14:creationId xmlns:p14="http://schemas.microsoft.com/office/powerpoint/2010/main" val="13063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0" y="128016"/>
            <a:ext cx="9141110" cy="638339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primary measurements</a:t>
            </a:r>
          </a:p>
        </p:txBody>
      </p:sp>
      <p:pic>
        <p:nvPicPr>
          <p:cNvPr id="6" name="İçerik Yer Tutucusu 5"/>
          <p:cNvPicPr>
            <a:picLocks noGrp="1" noChangeAspect="1"/>
          </p:cNvPicPr>
          <p:nvPr>
            <p:ph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" y="1709057"/>
            <a:ext cx="3941064" cy="2131423"/>
          </a:xfrm>
        </p:spPr>
      </p:pic>
      <p:sp>
        <p:nvSpPr>
          <p:cNvPr id="4" name="Dikdörtgen 3"/>
          <p:cNvSpPr/>
          <p:nvPr/>
        </p:nvSpPr>
        <p:spPr>
          <a:xfrm>
            <a:off x="118872" y="1050689"/>
            <a:ext cx="2295144" cy="5860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Star Rating : 4.68/10</a:t>
            </a:r>
          </a:p>
        </p:txBody>
      </p:sp>
      <p:sp>
        <p:nvSpPr>
          <p:cNvPr id="5" name="Dikdörtgen 4"/>
          <p:cNvSpPr/>
          <p:nvPr/>
        </p:nvSpPr>
        <p:spPr>
          <a:xfrm>
            <a:off x="2532888" y="1050689"/>
            <a:ext cx="1463040" cy="5860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B050"/>
                </a:solidFill>
              </a:rPr>
              <a:t>3447 reviews</a:t>
            </a:r>
            <a:endParaRPr lang="en-US" b="1" dirty="0">
              <a:solidFill>
                <a:srgbClr val="00B050"/>
              </a:solidFill>
            </a:endParaRPr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110" y="1124713"/>
            <a:ext cx="2965546" cy="1956816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" y="3840480"/>
            <a:ext cx="9022238" cy="2944368"/>
          </a:xfrm>
          <a:prstGeom prst="rect">
            <a:avLst/>
          </a:prstGeom>
        </p:spPr>
      </p:pic>
      <p:sp>
        <p:nvSpPr>
          <p:cNvPr id="10" name="Dikdörtgen 9"/>
          <p:cNvSpPr/>
          <p:nvPr/>
        </p:nvSpPr>
        <p:spPr>
          <a:xfrm>
            <a:off x="9141110" y="3300983"/>
            <a:ext cx="2965546" cy="8778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rgbClr val="7030A0"/>
                </a:solidFill>
              </a:rPr>
              <a:t>There are some positive reviews about cabin crew such as friendly attentive, helpful and efficient friendly.</a:t>
            </a:r>
          </a:p>
        </p:txBody>
      </p:sp>
      <p:sp>
        <p:nvSpPr>
          <p:cNvPr id="11" name="Dikdörtgen 10"/>
          <p:cNvSpPr/>
          <p:nvPr/>
        </p:nvSpPr>
        <p:spPr>
          <a:xfrm>
            <a:off x="9141110" y="4526280"/>
            <a:ext cx="2965546" cy="859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rgbClr val="7030A0"/>
                </a:solidFill>
              </a:rPr>
              <a:t>Based on the reviews, we can say that the number of customers using business class is </a:t>
            </a:r>
            <a:r>
              <a:rPr lang="en-US" sz="1400" b="1" dirty="0" smtClean="0">
                <a:solidFill>
                  <a:srgbClr val="7030A0"/>
                </a:solidFill>
              </a:rPr>
              <a:t>high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12" name="Dikdörtgen 11"/>
          <p:cNvSpPr/>
          <p:nvPr/>
        </p:nvSpPr>
        <p:spPr>
          <a:xfrm>
            <a:off x="9141110" y="5797296"/>
            <a:ext cx="2965546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Negative reviews are about customer service and it is required to improve</a:t>
            </a:r>
          </a:p>
        </p:txBody>
      </p:sp>
      <p:sp>
        <p:nvSpPr>
          <p:cNvPr id="16" name="Dikdörtgen 15"/>
          <p:cNvSpPr/>
          <p:nvPr/>
        </p:nvSpPr>
        <p:spPr>
          <a:xfrm>
            <a:off x="4123944" y="1050689"/>
            <a:ext cx="4928616" cy="26251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002060"/>
                </a:solidFill>
              </a:rPr>
              <a:t>Reviews for 1-4 star ratings : customer service</a:t>
            </a:r>
          </a:p>
          <a:p>
            <a:endParaRPr lang="en-US" b="1" dirty="0" smtClean="0">
              <a:solidFill>
                <a:srgbClr val="002060"/>
              </a:solidFill>
            </a:endParaRPr>
          </a:p>
          <a:p>
            <a:endParaRPr lang="en-US" b="1" dirty="0" smtClean="0">
              <a:solidFill>
                <a:srgbClr val="002060"/>
              </a:solidFill>
            </a:endParaRPr>
          </a:p>
          <a:p>
            <a:r>
              <a:rPr lang="en-US" b="1" dirty="0" smtClean="0">
                <a:solidFill>
                  <a:srgbClr val="002060"/>
                </a:solidFill>
              </a:rPr>
              <a:t>Reviews </a:t>
            </a:r>
            <a:r>
              <a:rPr lang="en-US" b="1" dirty="0">
                <a:solidFill>
                  <a:srgbClr val="002060"/>
                </a:solidFill>
              </a:rPr>
              <a:t>for 5-6 star ratings : flight delayed</a:t>
            </a:r>
          </a:p>
          <a:p>
            <a:endParaRPr lang="en-US" b="1" dirty="0" smtClean="0">
              <a:solidFill>
                <a:srgbClr val="002060"/>
              </a:solidFill>
            </a:endParaRPr>
          </a:p>
          <a:p>
            <a:endParaRPr lang="en-US" b="1" dirty="0" smtClean="0">
              <a:solidFill>
                <a:srgbClr val="002060"/>
              </a:solidFill>
            </a:endParaRPr>
          </a:p>
          <a:p>
            <a:r>
              <a:rPr lang="en-US" b="1" dirty="0" smtClean="0">
                <a:solidFill>
                  <a:srgbClr val="002060"/>
                </a:solidFill>
              </a:rPr>
              <a:t>Reviews </a:t>
            </a:r>
            <a:r>
              <a:rPr lang="en-US" b="1" dirty="0">
                <a:solidFill>
                  <a:srgbClr val="002060"/>
                </a:solidFill>
              </a:rPr>
              <a:t>for 7-10 star ratings : cabin crew</a:t>
            </a:r>
          </a:p>
        </p:txBody>
      </p:sp>
    </p:spTree>
    <p:extLst>
      <p:ext uri="{BB962C8B-B14F-4D97-AF65-F5344CB8AC3E}">
        <p14:creationId xmlns:p14="http://schemas.microsoft.com/office/powerpoint/2010/main" val="813665166"/>
      </p:ext>
    </p:extLst>
  </p:cSld>
  <p:clrMapOvr>
    <a:masterClrMapping/>
  </p:clrMapOvr>
</p:sld>
</file>

<file path=ppt/theme/theme1.xml><?xml version="1.0" encoding="utf-8"?>
<a:theme xmlns:a="http://schemas.openxmlformats.org/drawingml/2006/main" name="Section Heading">
  <a:themeElements>
    <a:clrScheme name="British Originals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B5574"/>
      </a:accent1>
      <a:accent2>
        <a:srgbClr val="BCCFEC"/>
      </a:accent2>
      <a:accent3>
        <a:srgbClr val="E37874"/>
      </a:accent3>
      <a:accent4>
        <a:srgbClr val="ADD1D7"/>
      </a:accent4>
      <a:accent5>
        <a:srgbClr val="BEB3B2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 Better BA TD&amp;I internal ppt template" id="{D89623FF-54E7-4C51-A973-6231368CD68D}" vid="{3C29D505-96C1-4D86-8FE8-F692CDCBF9EA}"/>
    </a:ext>
  </a:extLst>
</a:theme>
</file>

<file path=ppt/theme/theme2.xml><?xml version="1.0" encoding="utf-8"?>
<a:theme xmlns:a="http://schemas.openxmlformats.org/drawingml/2006/main" name="Slide Body - Curious Blue (ABBA)">
  <a:themeElements>
    <a:clrScheme name="A BETTER BA">
      <a:dk1>
        <a:srgbClr val="0B5574"/>
      </a:dk1>
      <a:lt1>
        <a:srgbClr val="F6F6F6"/>
      </a:lt1>
      <a:dk2>
        <a:srgbClr val="BEB3B2"/>
      </a:dk2>
      <a:lt2>
        <a:srgbClr val="FFFFFF"/>
      </a:lt2>
      <a:accent1>
        <a:srgbClr val="ADD1D7"/>
      </a:accent1>
      <a:accent2>
        <a:srgbClr val="BCCFEC"/>
      </a:accent2>
      <a:accent3>
        <a:srgbClr val="E37874"/>
      </a:accent3>
      <a:accent4>
        <a:srgbClr val="ADD1D7"/>
      </a:accent4>
      <a:accent5>
        <a:srgbClr val="BEB3B2"/>
      </a:accent5>
      <a:accent6>
        <a:srgbClr val="A3D2D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 Better BA TD&amp;I internal ppt template" id="{D89623FF-54E7-4C51-A973-6231368CD68D}" vid="{97BF301D-186A-4A22-8E4C-E1F994A4840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81b85e46-be1c-4d4d-af3f-3ff4749bae08">
      <UserInfo>
        <DisplayName>Sarah Barr Miller</DisplayName>
        <AccountId>10</AccountId>
        <AccountType/>
      </UserInfo>
      <UserInfo>
        <DisplayName>Sandra Green</DisplayName>
        <AccountId>41</AccountId>
        <AccountType/>
      </UserInfo>
      <UserInfo>
        <DisplayName>Hazel Chesters</DisplayName>
        <AccountId>42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594255C9F47049B367F00913BED969" ma:contentTypeVersion="8" ma:contentTypeDescription="Create a new document." ma:contentTypeScope="" ma:versionID="669976127e9d99054ee2095d187ec24b">
  <xsd:schema xmlns:xsd="http://www.w3.org/2001/XMLSchema" xmlns:xs="http://www.w3.org/2001/XMLSchema" xmlns:p="http://schemas.microsoft.com/office/2006/metadata/properties" xmlns:ns2="86177072-acf3-469b-be5f-1201de6410bb" xmlns:ns3="81b85e46-be1c-4d4d-af3f-3ff4749bae08" targetNamespace="http://schemas.microsoft.com/office/2006/metadata/properties" ma:root="true" ma:fieldsID="480bda1865dbc1f7ead824dac06b125f" ns2:_="" ns3:_="">
    <xsd:import namespace="86177072-acf3-469b-be5f-1201de6410bb"/>
    <xsd:import namespace="81b85e46-be1c-4d4d-af3f-3ff4749bae0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177072-acf3-469b-be5f-1201de6410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b85e46-be1c-4d4d-af3f-3ff4749bae0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3D82A4-28C2-4B97-A470-A3247BBF4BE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A0A2C6C-ACEB-4D76-A29E-B1C9FEC52B8B}">
  <ds:schemaRefs>
    <ds:schemaRef ds:uri="81b85e46-be1c-4d4d-af3f-3ff4749bae08"/>
    <ds:schemaRef ds:uri="86177072-acf3-469b-be5f-1201de6410b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51A6194-F0BD-4282-83C9-95DFBAD1B667}">
  <ds:schemaRefs>
    <ds:schemaRef ds:uri="81b85e46-be1c-4d4d-af3f-3ff4749bae08"/>
    <ds:schemaRef ds:uri="86177072-acf3-469b-be5f-1201de6410b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1540</TotalTime>
  <Words>88</Words>
  <Application>Microsoft Office PowerPoint</Application>
  <PresentationFormat>Geniş ekran</PresentationFormat>
  <Paragraphs>16</Paragraphs>
  <Slides>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2</vt:i4>
      </vt:variant>
      <vt:variant>
        <vt:lpstr>Slayt Başlıkları</vt:lpstr>
      </vt:variant>
      <vt:variant>
        <vt:i4>2</vt:i4>
      </vt:variant>
    </vt:vector>
  </HeadingPairs>
  <TitlesOfParts>
    <vt:vector size="7" baseType="lpstr">
      <vt:lpstr>Arial</vt:lpstr>
      <vt:lpstr>Calibri</vt:lpstr>
      <vt:lpstr>Mylius Modern</vt:lpstr>
      <vt:lpstr>Section Heading</vt:lpstr>
      <vt:lpstr>Slide Body - Curious Blue (ABBA)</vt:lpstr>
      <vt:lpstr>British Airways</vt:lpstr>
      <vt:lpstr>primary measurements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GDP Data Access Controls</dc:title>
  <dc:subject/>
  <dc:creator>Jake Pearce</dc:creator>
  <cp:keywords/>
  <dc:description/>
  <cp:lastModifiedBy>Lenovo</cp:lastModifiedBy>
  <cp:revision>30</cp:revision>
  <cp:lastPrinted>2022-06-09T07:44:13Z</cp:lastPrinted>
  <dcterms:created xsi:type="dcterms:W3CDTF">2022-02-22T07:39:05Z</dcterms:created>
  <dcterms:modified xsi:type="dcterms:W3CDTF">2023-08-10T17:44:14Z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0x01010082594255C9F47049B367F00913BED969</vt:lpwstr>
  </property>
</Properties>
</file>

<file path=docProps/thumbnail.jpeg>
</file>